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FF3399"/>
    <a:srgbClr val="FF6699"/>
    <a:srgbClr val="FFCCCC"/>
    <a:srgbClr val="6666FF"/>
    <a:srgbClr val="FF66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721" autoAdjust="0"/>
  </p:normalViewPr>
  <p:slideViewPr>
    <p:cSldViewPr>
      <p:cViewPr varScale="1">
        <p:scale>
          <a:sx n="85" d="100"/>
          <a:sy n="85" d="100"/>
        </p:scale>
        <p:origin x="-152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02/06/2023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02/06/2023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02/06/2023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02/06/2023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02/06/2023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02/06/2023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02/06/2023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02/06/2023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02/06/2023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02/06/2023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02/06/2023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4000"/>
            <a:lum/>
          </a:blip>
          <a:srcRect/>
          <a:stretch>
            <a:fillRect l="7000" t="32000" r="7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02/06/2023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principal.chaubatakhal@gmail.com" TargetMode="Externa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gdcchaubattakhal.in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2133600"/>
          </a:xfrm>
          <a:solidFill>
            <a:srgbClr val="002060"/>
          </a:solidFill>
        </p:spPr>
        <p:txBody>
          <a:bodyPr>
            <a:normAutofit fontScale="90000"/>
          </a:bodyPr>
          <a:lstStyle/>
          <a:p>
            <a:r>
              <a:rPr lang="en-US" sz="4000" dirty="0" err="1" smtClean="0">
                <a:solidFill>
                  <a:srgbClr val="FFFF00"/>
                </a:solidFill>
                <a:latin typeface="Kruti Dev 010" pitchFamily="2" charset="0"/>
              </a:rPr>
              <a:t>jktdh</a:t>
            </a:r>
            <a:r>
              <a:rPr lang="en-US" sz="4000" dirty="0" smtClean="0">
                <a:solidFill>
                  <a:srgbClr val="FFFF00"/>
                </a:solidFill>
                <a:latin typeface="Kruti Dev 010" pitchFamily="2" charset="0"/>
              </a:rPr>
              <a:t>; </a:t>
            </a:r>
            <a:r>
              <a:rPr lang="en-US" sz="4000" dirty="0" err="1" smtClean="0">
                <a:solidFill>
                  <a:srgbClr val="FFFF00"/>
                </a:solidFill>
                <a:latin typeface="Kruti Dev 010" pitchFamily="2" charset="0"/>
              </a:rPr>
              <a:t>egkfo|ky</a:t>
            </a:r>
            <a:r>
              <a:rPr lang="en-US" sz="4000" dirty="0" smtClean="0">
                <a:solidFill>
                  <a:srgbClr val="FFFF00"/>
                </a:solidFill>
                <a:latin typeface="Kruti Dev 010" pitchFamily="2" charset="0"/>
              </a:rPr>
              <a:t>; </a:t>
            </a:r>
            <a:r>
              <a:rPr lang="en-US" sz="4000" dirty="0" err="1" smtClean="0">
                <a:solidFill>
                  <a:srgbClr val="FFFF00"/>
                </a:solidFill>
                <a:latin typeface="Kruti Dev 010" pitchFamily="2" charset="0"/>
              </a:rPr>
              <a:t>pkScV~Vk</a:t>
            </a:r>
            <a:r>
              <a:rPr lang="en-US" sz="4000" dirty="0" smtClean="0">
                <a:solidFill>
                  <a:srgbClr val="FFFF00"/>
                </a:solidFill>
                <a:latin typeface="Kruti Dev 010" pitchFamily="2" charset="0"/>
              </a:rPr>
              <a:t>[</a:t>
            </a:r>
            <a:r>
              <a:rPr lang="en-US" sz="4000" dirty="0" err="1" smtClean="0">
                <a:solidFill>
                  <a:srgbClr val="FFFF00"/>
                </a:solidFill>
                <a:latin typeface="Kruti Dev 010" pitchFamily="2" charset="0"/>
              </a:rPr>
              <a:t>kky</a:t>
            </a:r>
            <a:r>
              <a:rPr lang="en-US" sz="4000" dirty="0" smtClean="0">
                <a:solidFill>
                  <a:srgbClr val="FFFF00"/>
                </a:solidFill>
                <a:latin typeface="Kruti Dev 010" pitchFamily="2" charset="0"/>
              </a:rPr>
              <a:t> ¼ikSM+h x&lt;+oky½</a:t>
            </a:r>
            <a:br>
              <a:rPr lang="en-US" sz="4000" dirty="0" smtClean="0">
                <a:solidFill>
                  <a:srgbClr val="FFFF00"/>
                </a:solidFill>
                <a:latin typeface="Kruti Dev 010" pitchFamily="2" charset="0"/>
              </a:rPr>
            </a:br>
            <a:r>
              <a:rPr lang="en-US" sz="2700" dirty="0" smtClean="0">
                <a:solidFill>
                  <a:srgbClr val="FFFF00"/>
                </a:solidFill>
                <a:latin typeface="Kruti Dev 010" pitchFamily="2" charset="0"/>
              </a:rPr>
              <a:t>¼Jhnso </a:t>
            </a:r>
            <a:r>
              <a:rPr lang="en-US" sz="2700" dirty="0" err="1" smtClean="0">
                <a:solidFill>
                  <a:srgbClr val="FFFF00"/>
                </a:solidFill>
                <a:latin typeface="Kruti Dev 010" pitchFamily="2" charset="0"/>
              </a:rPr>
              <a:t>lqeu</a:t>
            </a:r>
            <a:r>
              <a:rPr lang="en-US" sz="2700" dirty="0" smtClean="0">
                <a:solidFill>
                  <a:srgbClr val="FFFF00"/>
                </a:solidFill>
                <a:latin typeface="Kruti Dev 010" pitchFamily="2" charset="0"/>
              </a:rPr>
              <a:t> </a:t>
            </a:r>
            <a:r>
              <a:rPr lang="en-US" sz="2700" dirty="0" err="1" smtClean="0">
                <a:solidFill>
                  <a:srgbClr val="FFFF00"/>
                </a:solidFill>
                <a:latin typeface="Kruti Dev 010" pitchFamily="2" charset="0"/>
              </a:rPr>
              <a:t>fo’ofo|ky</a:t>
            </a:r>
            <a:r>
              <a:rPr lang="en-US" sz="2700" dirty="0" smtClean="0">
                <a:solidFill>
                  <a:srgbClr val="FFFF00"/>
                </a:solidFill>
                <a:latin typeface="Kruti Dev 010" pitchFamily="2" charset="0"/>
              </a:rPr>
              <a:t>; </a:t>
            </a:r>
            <a:r>
              <a:rPr lang="en-US" sz="2700" dirty="0" err="1" smtClean="0">
                <a:solidFill>
                  <a:srgbClr val="FFFF00"/>
                </a:solidFill>
                <a:latin typeface="Kruti Dev 010" pitchFamily="2" charset="0"/>
              </a:rPr>
              <a:t>ls</a:t>
            </a:r>
            <a:r>
              <a:rPr lang="en-US" sz="2700" dirty="0" smtClean="0">
                <a:solidFill>
                  <a:srgbClr val="FFFF00"/>
                </a:solidFill>
                <a:latin typeface="Kruti Dev 010" pitchFamily="2" charset="0"/>
              </a:rPr>
              <a:t> </a:t>
            </a:r>
            <a:r>
              <a:rPr lang="en-US" sz="2700" dirty="0" err="1" smtClean="0">
                <a:solidFill>
                  <a:srgbClr val="FFFF00"/>
                </a:solidFill>
                <a:latin typeface="Kruti Dev 010" pitchFamily="2" charset="0"/>
              </a:rPr>
              <a:t>lEc</a:t>
            </a:r>
            <a:r>
              <a:rPr lang="en-US" sz="2700" dirty="0" smtClean="0">
                <a:solidFill>
                  <a:srgbClr val="FFFF00"/>
                </a:solidFill>
                <a:latin typeface="Kruti Dev 010" pitchFamily="2" charset="0"/>
              </a:rPr>
              <a:t>)½</a:t>
            </a:r>
            <a:r>
              <a:rPr lang="en-US" sz="1600" dirty="0" smtClean="0">
                <a:solidFill>
                  <a:srgbClr val="FFFF00"/>
                </a:solidFill>
                <a:latin typeface="Kruti Dev 010" pitchFamily="2" charset="0"/>
              </a:rPr>
              <a:t/>
            </a:r>
            <a:br>
              <a:rPr lang="en-US" sz="1600" dirty="0" smtClean="0">
                <a:solidFill>
                  <a:srgbClr val="FFFF00"/>
                </a:solidFill>
                <a:latin typeface="Kruti Dev 010" pitchFamily="2" charset="0"/>
              </a:rPr>
            </a:br>
            <a:r>
              <a:rPr lang="en-US" sz="3100" dirty="0" smtClean="0">
                <a:solidFill>
                  <a:srgbClr val="FFFF00"/>
                </a:solidFill>
                <a:latin typeface="Kruti Dev 010" pitchFamily="2" charset="0"/>
              </a:rPr>
              <a:t>'</a:t>
            </a:r>
            <a:r>
              <a:rPr lang="en-US" sz="3100" dirty="0" err="1" smtClean="0">
                <a:solidFill>
                  <a:srgbClr val="FFFF00"/>
                </a:solidFill>
                <a:latin typeface="Kruti Dev 010" pitchFamily="2" charset="0"/>
              </a:rPr>
              <a:t>kS</a:t>
            </a:r>
            <a:r>
              <a:rPr lang="en-US" sz="3100" dirty="0" smtClean="0">
                <a:solidFill>
                  <a:srgbClr val="FFFF00"/>
                </a:solidFill>
                <a:latin typeface="Kruti Dev 010" pitchFamily="2" charset="0"/>
              </a:rPr>
              <a:t>{</a:t>
            </a:r>
            <a:r>
              <a:rPr lang="en-US" sz="3100" dirty="0" err="1" smtClean="0">
                <a:solidFill>
                  <a:srgbClr val="FFFF00"/>
                </a:solidFill>
                <a:latin typeface="Kruti Dev 010" pitchFamily="2" charset="0"/>
              </a:rPr>
              <a:t>kf.kd</a:t>
            </a:r>
            <a:r>
              <a:rPr lang="en-US" sz="3100" dirty="0" smtClean="0">
                <a:solidFill>
                  <a:srgbClr val="FFFF00"/>
                </a:solidFill>
                <a:latin typeface="Kruti Dev 010" pitchFamily="2" charset="0"/>
              </a:rPr>
              <a:t> l= 2023&amp;24 </a:t>
            </a:r>
            <a:r>
              <a:rPr lang="en-US" sz="3100" dirty="0" err="1" smtClean="0">
                <a:solidFill>
                  <a:srgbClr val="FFFF00"/>
                </a:solidFill>
                <a:latin typeface="Kruti Dev 010" pitchFamily="2" charset="0"/>
              </a:rPr>
              <a:t>gsrq</a:t>
            </a:r>
            <a:r>
              <a:rPr lang="en-US" sz="3100" dirty="0" smtClean="0">
                <a:solidFill>
                  <a:srgbClr val="FFFF00"/>
                </a:solidFill>
                <a:latin typeface="Kruti Dev 010" pitchFamily="2" charset="0"/>
              </a:rPr>
              <a:t> </a:t>
            </a:r>
            <a:r>
              <a:rPr lang="en-US" sz="3100" dirty="0" err="1" smtClean="0">
                <a:solidFill>
                  <a:srgbClr val="FFFF00"/>
                </a:solidFill>
                <a:latin typeface="Kruti Dev 010" pitchFamily="2" charset="0"/>
              </a:rPr>
              <a:t>izos’k</a:t>
            </a:r>
            <a:r>
              <a:rPr lang="en-US" sz="3100" dirty="0" smtClean="0">
                <a:solidFill>
                  <a:srgbClr val="FFFF00"/>
                </a:solidFill>
                <a:latin typeface="Kruti Dev 010" pitchFamily="2" charset="0"/>
              </a:rPr>
              <a:t/>
            </a:r>
            <a:br>
              <a:rPr lang="en-US" sz="3100" dirty="0" smtClean="0">
                <a:solidFill>
                  <a:srgbClr val="FFFF00"/>
                </a:solidFill>
                <a:latin typeface="Kruti Dev 010" pitchFamily="2" charset="0"/>
              </a:rPr>
            </a:br>
            <a:r>
              <a:rPr lang="en-US" sz="2000" dirty="0" smtClean="0">
                <a:solidFill>
                  <a:srgbClr val="FFFF00"/>
                </a:solidFill>
                <a:latin typeface="Kruti Dev 010" pitchFamily="2" charset="0"/>
              </a:rPr>
              <a:t>¼izos’k </a:t>
            </a:r>
            <a:r>
              <a:rPr lang="en-US" sz="2000" dirty="0" err="1" smtClean="0">
                <a:solidFill>
                  <a:srgbClr val="FFFF00"/>
                </a:solidFill>
                <a:latin typeface="Kruti Dev 010" pitchFamily="2" charset="0"/>
              </a:rPr>
              <a:t>Lukrd</a:t>
            </a:r>
            <a:r>
              <a:rPr lang="en-US" sz="2000" dirty="0" smtClean="0">
                <a:solidFill>
                  <a:srgbClr val="FFFF00"/>
                </a:solidFill>
                <a:latin typeface="Kruti Dev 010" pitchFamily="2" charset="0"/>
              </a:rPr>
              <a:t> ch0,0 ,</a:t>
            </a:r>
            <a:r>
              <a:rPr lang="en-US" sz="2000" dirty="0" err="1" smtClean="0">
                <a:solidFill>
                  <a:srgbClr val="FFFF00"/>
                </a:solidFill>
                <a:latin typeface="Kruti Dev 010" pitchFamily="2" charset="0"/>
              </a:rPr>
              <a:t>oa</a:t>
            </a:r>
            <a:r>
              <a:rPr lang="en-US" sz="2000" dirty="0" smtClean="0">
                <a:solidFill>
                  <a:srgbClr val="FFFF00"/>
                </a:solidFill>
                <a:latin typeface="Kruti Dev 010" pitchFamily="2" charset="0"/>
              </a:rPr>
              <a:t> ch0,l&amp;lh0½</a:t>
            </a:r>
            <a:r>
              <a:rPr lang="en-US" sz="2000" dirty="0" smtClean="0">
                <a:latin typeface="Kruti Dev 010" pitchFamily="2" charset="0"/>
              </a:rPr>
              <a:t/>
            </a:r>
            <a:br>
              <a:rPr lang="en-US" sz="2000" dirty="0" smtClean="0">
                <a:latin typeface="Kruti Dev 010" pitchFamily="2" charset="0"/>
              </a:rPr>
            </a:br>
            <a:r>
              <a:rPr lang="en-US" sz="1600" dirty="0" smtClean="0">
                <a:latin typeface="Kruti Dev 010" pitchFamily="2" charset="0"/>
              </a:rPr>
              <a:t/>
            </a:r>
            <a:br>
              <a:rPr lang="en-US" sz="1600" dirty="0" smtClean="0">
                <a:latin typeface="Kruti Dev 010" pitchFamily="2" charset="0"/>
              </a:rPr>
            </a:br>
            <a:r>
              <a:rPr lang="en-US" sz="1600" dirty="0" smtClean="0">
                <a:latin typeface="Kruti Dev 010" pitchFamily="2" charset="0"/>
              </a:rPr>
              <a:t> </a:t>
            </a:r>
            <a:endParaRPr lang="en-US" sz="1600" dirty="0">
              <a:latin typeface="Kruti Dev 010" pitchFamily="2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381000" y="2362200"/>
            <a:ext cx="4267200" cy="1219200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en-US" sz="1600" dirty="0" err="1" smtClean="0">
                <a:solidFill>
                  <a:schemeClr val="bg2">
                    <a:lumMod val="75000"/>
                  </a:schemeClr>
                </a:solidFill>
                <a:latin typeface="Kruti Dev 010" pitchFamily="2" charset="0"/>
              </a:rPr>
              <a:t>iathdj.k</a:t>
            </a:r>
            <a:r>
              <a:rPr lang="en-US" sz="1600" dirty="0" smtClean="0">
                <a:solidFill>
                  <a:schemeClr val="bg2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chemeClr val="bg2">
                    <a:lumMod val="75000"/>
                  </a:schemeClr>
                </a:solidFill>
                <a:latin typeface="Kruti Dev 010" pitchFamily="2" charset="0"/>
              </a:rPr>
              <a:t>izkjEHk</a:t>
            </a:r>
            <a:r>
              <a:rPr lang="en-US" sz="1600" dirty="0" smtClean="0">
                <a:solidFill>
                  <a:schemeClr val="bg2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chemeClr val="bg2">
                    <a:lumMod val="75000"/>
                  </a:schemeClr>
                </a:solidFill>
                <a:latin typeface="Kruti Dev 010" pitchFamily="2" charset="0"/>
              </a:rPr>
              <a:t>frfFk</a:t>
            </a:r>
            <a:r>
              <a:rPr lang="en-US" sz="1600" dirty="0" smtClean="0">
                <a:solidFill>
                  <a:schemeClr val="bg2">
                    <a:lumMod val="75000"/>
                  </a:schemeClr>
                </a:solidFill>
                <a:latin typeface="Kruti Dev 010" pitchFamily="2" charset="0"/>
              </a:rPr>
              <a:t> &amp; 31 </a:t>
            </a:r>
            <a:r>
              <a:rPr lang="en-US" sz="1600" dirty="0" err="1" smtClean="0">
                <a:solidFill>
                  <a:schemeClr val="bg2">
                    <a:lumMod val="75000"/>
                  </a:schemeClr>
                </a:solidFill>
                <a:latin typeface="Kruti Dev 010" pitchFamily="2" charset="0"/>
              </a:rPr>
              <a:t>ebZ</a:t>
            </a:r>
            <a:r>
              <a:rPr lang="en-US" sz="1600" dirty="0" smtClean="0">
                <a:solidFill>
                  <a:schemeClr val="bg2">
                    <a:lumMod val="75000"/>
                  </a:schemeClr>
                </a:solidFill>
                <a:latin typeface="Kruti Dev 010" pitchFamily="2" charset="0"/>
              </a:rPr>
              <a:t>] 2023</a:t>
            </a:r>
          </a:p>
          <a:p>
            <a:r>
              <a:rPr lang="en-US" sz="1600" dirty="0" err="1" smtClean="0">
                <a:solidFill>
                  <a:schemeClr val="bg2">
                    <a:lumMod val="75000"/>
                  </a:schemeClr>
                </a:solidFill>
                <a:latin typeface="Kruti Dev 010" pitchFamily="2" charset="0"/>
              </a:rPr>
              <a:t>iathdj.k</a:t>
            </a:r>
            <a:r>
              <a:rPr lang="en-US" sz="1600" dirty="0" smtClean="0">
                <a:solidFill>
                  <a:schemeClr val="bg2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chemeClr val="bg2">
                    <a:lumMod val="75000"/>
                  </a:schemeClr>
                </a:solidFill>
                <a:latin typeface="Kruti Dev 010" pitchFamily="2" charset="0"/>
              </a:rPr>
              <a:t>leFkZ</a:t>
            </a:r>
            <a:r>
              <a:rPr lang="en-US" sz="1600" dirty="0" smtClean="0">
                <a:solidFill>
                  <a:schemeClr val="bg2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chemeClr val="bg2">
                    <a:lumMod val="75000"/>
                  </a:schemeClr>
                </a:solidFill>
                <a:latin typeface="Kruti Dev 010" pitchFamily="2" charset="0"/>
              </a:rPr>
              <a:t>iksVZy</a:t>
            </a:r>
            <a:r>
              <a:rPr lang="en-US" sz="1600" dirty="0" smtClean="0">
                <a:solidFill>
                  <a:schemeClr val="bg2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1600" dirty="0" smtClean="0">
                <a:solidFill>
                  <a:schemeClr val="bg2">
                    <a:lumMod val="75000"/>
                  </a:schemeClr>
                </a:solidFill>
              </a:rPr>
              <a:t>https://ukadmission.samarth.ac.in</a:t>
            </a:r>
            <a:r>
              <a:rPr lang="en-US" sz="1600" dirty="0" smtClean="0">
                <a:solidFill>
                  <a:schemeClr val="bg2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chemeClr val="bg2">
                    <a:lumMod val="75000"/>
                  </a:schemeClr>
                </a:solidFill>
                <a:latin typeface="Kruti Dev 010" pitchFamily="2" charset="0"/>
              </a:rPr>
              <a:t>ds</a:t>
            </a:r>
            <a:r>
              <a:rPr lang="en-US" sz="1600" dirty="0" smtClean="0">
                <a:solidFill>
                  <a:schemeClr val="bg2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chemeClr val="bg2">
                    <a:lumMod val="75000"/>
                  </a:schemeClr>
                </a:solidFill>
                <a:latin typeface="Kruti Dev 010" pitchFamily="2" charset="0"/>
              </a:rPr>
              <a:t>ek</a:t>
            </a:r>
            <a:r>
              <a:rPr lang="en-US" sz="1600" dirty="0" smtClean="0">
                <a:solidFill>
                  <a:schemeClr val="bg2">
                    <a:lumMod val="75000"/>
                  </a:schemeClr>
                </a:solidFill>
                <a:latin typeface="Kruti Dev 010" pitchFamily="2" charset="0"/>
              </a:rPr>
              <a:t>/;e </a:t>
            </a:r>
            <a:r>
              <a:rPr lang="en-US" sz="1600" dirty="0" err="1" smtClean="0">
                <a:solidFill>
                  <a:schemeClr val="bg2">
                    <a:lumMod val="75000"/>
                  </a:schemeClr>
                </a:solidFill>
                <a:latin typeface="Kruti Dev 010" pitchFamily="2" charset="0"/>
              </a:rPr>
              <a:t>ls</a:t>
            </a:r>
            <a:r>
              <a:rPr lang="en-US" sz="1600" dirty="0" smtClean="0">
                <a:solidFill>
                  <a:schemeClr val="bg2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chemeClr val="bg2">
                    <a:lumMod val="75000"/>
                  </a:schemeClr>
                </a:solidFill>
                <a:latin typeface="Kruti Dev 010" pitchFamily="2" charset="0"/>
              </a:rPr>
              <a:t>vkWuykbZu</a:t>
            </a:r>
            <a:r>
              <a:rPr lang="en-US" sz="1600" dirty="0" smtClean="0">
                <a:solidFill>
                  <a:schemeClr val="bg2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chemeClr val="bg2">
                    <a:lumMod val="75000"/>
                  </a:schemeClr>
                </a:solidFill>
                <a:latin typeface="Kruti Dev 010" pitchFamily="2" charset="0"/>
              </a:rPr>
              <a:t>gksxsa</a:t>
            </a:r>
            <a:endParaRPr lang="en-US" sz="1600" dirty="0">
              <a:solidFill>
                <a:schemeClr val="bg2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57200" y="3657600"/>
            <a:ext cx="4191000" cy="297180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u="sng" dirty="0" err="1" smtClean="0">
                <a:solidFill>
                  <a:schemeClr val="bg1"/>
                </a:solidFill>
                <a:latin typeface="Kruti Dev 010" pitchFamily="2" charset="0"/>
              </a:rPr>
              <a:t>foKku</a:t>
            </a:r>
            <a:r>
              <a:rPr lang="en-US" u="sng" dirty="0" smtClean="0">
                <a:solidFill>
                  <a:schemeClr val="bg1"/>
                </a:solidFill>
                <a:latin typeface="Kruti Dev 010" pitchFamily="2" charset="0"/>
              </a:rPr>
              <a:t> </a:t>
            </a:r>
            <a:r>
              <a:rPr lang="en-US" u="sng" dirty="0" err="1" smtClean="0">
                <a:solidFill>
                  <a:schemeClr val="bg1"/>
                </a:solidFill>
                <a:latin typeface="Kruti Dev 010" pitchFamily="2" charset="0"/>
              </a:rPr>
              <a:t>ladk</a:t>
            </a:r>
            <a:r>
              <a:rPr lang="en-US" u="sng" dirty="0" smtClean="0">
                <a:solidFill>
                  <a:schemeClr val="bg1"/>
                </a:solidFill>
                <a:latin typeface="Kruti Dev 010" pitchFamily="2" charset="0"/>
              </a:rPr>
              <a:t>; </a:t>
            </a:r>
            <a:r>
              <a:rPr lang="en-US" sz="1400" u="sng" dirty="0" smtClean="0">
                <a:solidFill>
                  <a:schemeClr val="bg1"/>
                </a:solidFill>
                <a:latin typeface="Kruti Dev 010" pitchFamily="2" charset="0"/>
              </a:rPr>
              <a:t>¼lapkfyr </a:t>
            </a:r>
            <a:r>
              <a:rPr lang="en-US" sz="1400" u="sng" dirty="0" err="1" smtClean="0">
                <a:solidFill>
                  <a:schemeClr val="bg1"/>
                </a:solidFill>
                <a:latin typeface="Kruti Dev 010" pitchFamily="2" charset="0"/>
              </a:rPr>
              <a:t>fo"k</a:t>
            </a:r>
            <a:r>
              <a:rPr lang="en-US" sz="1400" u="sng" dirty="0" smtClean="0">
                <a:solidFill>
                  <a:schemeClr val="bg1"/>
                </a:solidFill>
                <a:latin typeface="Kruti Dev 010" pitchFamily="2" charset="0"/>
              </a:rPr>
              <a:t>; </a:t>
            </a:r>
            <a:r>
              <a:rPr lang="en-US" sz="1400" u="sng" dirty="0" smtClean="0">
                <a:solidFill>
                  <a:schemeClr val="bg1"/>
                </a:solidFill>
              </a:rPr>
              <a:t>NEP </a:t>
            </a:r>
            <a:r>
              <a:rPr lang="en-US" sz="1400" u="sng" dirty="0" err="1" smtClean="0">
                <a:solidFill>
                  <a:schemeClr val="bg1"/>
                </a:solidFill>
                <a:latin typeface="Kruti Dev 010" pitchFamily="2" charset="0"/>
              </a:rPr>
              <a:t>ds</a:t>
            </a:r>
            <a:r>
              <a:rPr lang="en-US" sz="1400" u="sng" dirty="0" smtClean="0">
                <a:solidFill>
                  <a:schemeClr val="bg1"/>
                </a:solidFill>
                <a:latin typeface="Kruti Dev 010" pitchFamily="2" charset="0"/>
              </a:rPr>
              <a:t> vuqlkj½</a:t>
            </a:r>
            <a:endParaRPr lang="en-US" u="sng" dirty="0" smtClean="0">
              <a:solidFill>
                <a:schemeClr val="bg1"/>
              </a:solidFill>
              <a:latin typeface="Kruti Dev 010" pitchFamily="2" charset="0"/>
            </a:endParaRPr>
          </a:p>
          <a:p>
            <a:pPr>
              <a:buNone/>
            </a:pPr>
            <a:endParaRPr lang="en-US" sz="1800" u="sng" dirty="0" smtClean="0">
              <a:solidFill>
                <a:srgbClr val="FF6699"/>
              </a:solidFill>
              <a:latin typeface="Kruti Dev 010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1800" dirty="0" err="1" smtClean="0">
                <a:solidFill>
                  <a:schemeClr val="bg1"/>
                </a:solidFill>
                <a:latin typeface="Kruti Dev 010" pitchFamily="2" charset="0"/>
              </a:rPr>
              <a:t>tUrq</a:t>
            </a:r>
            <a:r>
              <a:rPr lang="en-US" sz="1800" dirty="0" smtClean="0">
                <a:solidFill>
                  <a:schemeClr val="bg1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Kruti Dev 010" pitchFamily="2" charset="0"/>
              </a:rPr>
              <a:t>foKku</a:t>
            </a:r>
            <a:endParaRPr lang="en-US" sz="1800" dirty="0" smtClean="0">
              <a:solidFill>
                <a:schemeClr val="bg1"/>
              </a:solidFill>
              <a:latin typeface="Kruti Dev 010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1800" dirty="0" err="1" smtClean="0">
                <a:solidFill>
                  <a:schemeClr val="bg1"/>
                </a:solidFill>
                <a:latin typeface="Kruti Dev 010" pitchFamily="2" charset="0"/>
              </a:rPr>
              <a:t>ouLifr</a:t>
            </a:r>
            <a:r>
              <a:rPr lang="en-US" sz="1800" dirty="0" smtClean="0">
                <a:solidFill>
                  <a:schemeClr val="bg1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Kruti Dev 010" pitchFamily="2" charset="0"/>
              </a:rPr>
              <a:t>foKku</a:t>
            </a:r>
            <a:endParaRPr lang="en-US" sz="1800" dirty="0" smtClean="0">
              <a:solidFill>
                <a:schemeClr val="bg1"/>
              </a:solidFill>
              <a:latin typeface="Kruti Dev 010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1800" dirty="0" err="1" smtClean="0">
                <a:solidFill>
                  <a:schemeClr val="bg1"/>
                </a:solidFill>
                <a:latin typeface="Kruti Dev 010" pitchFamily="2" charset="0"/>
              </a:rPr>
              <a:t>jlk;u</a:t>
            </a:r>
            <a:r>
              <a:rPr lang="en-US" sz="1800" dirty="0" smtClean="0">
                <a:solidFill>
                  <a:schemeClr val="bg1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Kruti Dev 010" pitchFamily="2" charset="0"/>
              </a:rPr>
              <a:t>foKku</a:t>
            </a:r>
            <a:endParaRPr lang="en-US" sz="1800" dirty="0" smtClean="0">
              <a:solidFill>
                <a:schemeClr val="bg1"/>
              </a:solidFill>
              <a:latin typeface="Kruti Dev 010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1800" dirty="0" err="1" smtClean="0">
                <a:solidFill>
                  <a:schemeClr val="bg1"/>
                </a:solidFill>
                <a:latin typeface="Kruti Dev 010" pitchFamily="2" charset="0"/>
              </a:rPr>
              <a:t>HkkSfrd</a:t>
            </a:r>
            <a:r>
              <a:rPr lang="en-US" sz="1800" dirty="0" smtClean="0">
                <a:solidFill>
                  <a:schemeClr val="bg1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  <a:latin typeface="Kruti Dev 010" pitchFamily="2" charset="0"/>
              </a:rPr>
              <a:t>foKku</a:t>
            </a:r>
            <a:endParaRPr lang="en-US" sz="1800" dirty="0" smtClean="0">
              <a:solidFill>
                <a:schemeClr val="bg1"/>
              </a:solidFill>
              <a:latin typeface="Kruti Dev 010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1800" dirty="0" smtClean="0">
                <a:solidFill>
                  <a:schemeClr val="bg1"/>
                </a:solidFill>
                <a:latin typeface="Kruti Dev 010" pitchFamily="2" charset="0"/>
              </a:rPr>
              <a:t>xf.kr</a:t>
            </a:r>
          </a:p>
          <a:p>
            <a:pPr>
              <a:buNone/>
            </a:pPr>
            <a:endParaRPr lang="en-US" sz="1800" dirty="0">
              <a:solidFill>
                <a:srgbClr val="FF6699"/>
              </a:solidFill>
              <a:latin typeface="Kruti Dev 010" pitchFamily="2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>
          <a:xfrm>
            <a:off x="4800600" y="2362200"/>
            <a:ext cx="4191000" cy="1219200"/>
          </a:xfrm>
          <a:solidFill>
            <a:srgbClr val="FFC000"/>
          </a:solidFill>
        </p:spPr>
        <p:txBody>
          <a:bodyPr>
            <a:normAutofit fontScale="40000" lnSpcReduction="20000"/>
          </a:bodyPr>
          <a:lstStyle/>
          <a:p>
            <a:endParaRPr lang="en-US" sz="2600" dirty="0" smtClean="0">
              <a:solidFill>
                <a:srgbClr val="6666FF"/>
              </a:solidFill>
              <a:latin typeface="Kruti Dev 010" pitchFamily="2" charset="0"/>
            </a:endParaRPr>
          </a:p>
          <a:p>
            <a:r>
              <a:rPr lang="en-US" sz="3800" dirty="0" err="1" smtClean="0">
                <a:solidFill>
                  <a:srgbClr val="6666FF"/>
                </a:solidFill>
                <a:latin typeface="Kruti Dev 010" pitchFamily="2" charset="0"/>
              </a:rPr>
              <a:t>iathdj.k</a:t>
            </a:r>
            <a:r>
              <a:rPr lang="en-US" sz="3800" dirty="0" smtClean="0">
                <a:solidFill>
                  <a:srgbClr val="6666FF"/>
                </a:solidFill>
                <a:latin typeface="Kruti Dev 010" pitchFamily="2" charset="0"/>
              </a:rPr>
              <a:t> </a:t>
            </a:r>
            <a:r>
              <a:rPr lang="en-US" sz="3800" dirty="0" err="1" smtClean="0">
                <a:solidFill>
                  <a:srgbClr val="6666FF"/>
                </a:solidFill>
                <a:latin typeface="Kruti Dev 010" pitchFamily="2" charset="0"/>
              </a:rPr>
              <a:t>vfUre</a:t>
            </a:r>
            <a:r>
              <a:rPr lang="en-US" sz="3800" dirty="0" smtClean="0">
                <a:solidFill>
                  <a:srgbClr val="6666FF"/>
                </a:solidFill>
                <a:latin typeface="Kruti Dev 010" pitchFamily="2" charset="0"/>
              </a:rPr>
              <a:t> </a:t>
            </a:r>
            <a:r>
              <a:rPr lang="en-US" sz="3800" dirty="0" err="1" smtClean="0">
                <a:solidFill>
                  <a:srgbClr val="6666FF"/>
                </a:solidFill>
                <a:latin typeface="Kruti Dev 010" pitchFamily="2" charset="0"/>
              </a:rPr>
              <a:t>frfFk</a:t>
            </a:r>
            <a:r>
              <a:rPr lang="en-US" sz="3800" dirty="0" smtClean="0">
                <a:solidFill>
                  <a:srgbClr val="6666FF"/>
                </a:solidFill>
                <a:latin typeface="Kruti Dev 010" pitchFamily="2" charset="0"/>
              </a:rPr>
              <a:t> &amp; 24 </a:t>
            </a:r>
            <a:r>
              <a:rPr lang="en-US" sz="3800" dirty="0" err="1" smtClean="0">
                <a:solidFill>
                  <a:srgbClr val="6666FF"/>
                </a:solidFill>
                <a:latin typeface="Kruti Dev 010" pitchFamily="2" charset="0"/>
              </a:rPr>
              <a:t>twu</a:t>
            </a:r>
            <a:r>
              <a:rPr lang="en-US" sz="3800" dirty="0" smtClean="0">
                <a:solidFill>
                  <a:srgbClr val="6666FF"/>
                </a:solidFill>
                <a:latin typeface="Kruti Dev 010" pitchFamily="2" charset="0"/>
              </a:rPr>
              <a:t>] 2023</a:t>
            </a:r>
          </a:p>
          <a:p>
            <a:r>
              <a:rPr lang="en-US" sz="2900" dirty="0" smtClean="0">
                <a:solidFill>
                  <a:srgbClr val="6666FF"/>
                </a:solidFill>
              </a:rPr>
              <a:t>College Website : https://gdcchaubattakhal.in</a:t>
            </a:r>
          </a:p>
          <a:p>
            <a:r>
              <a:rPr lang="en-US" sz="2900" dirty="0" smtClean="0">
                <a:solidFill>
                  <a:srgbClr val="6666FF"/>
                </a:solidFill>
              </a:rPr>
              <a:t>College Email : </a:t>
            </a:r>
            <a:r>
              <a:rPr lang="en-US" sz="2900" dirty="0" smtClean="0">
                <a:solidFill>
                  <a:srgbClr val="6666FF"/>
                </a:solidFill>
                <a:hlinkClick r:id="rId2"/>
              </a:rPr>
              <a:t>principal.chaubatakhal@gmail.com</a:t>
            </a:r>
            <a:endParaRPr lang="en-US" sz="2900" dirty="0" smtClean="0">
              <a:solidFill>
                <a:srgbClr val="6666FF"/>
              </a:solidFill>
            </a:endParaRPr>
          </a:p>
          <a:p>
            <a:r>
              <a:rPr lang="en-US" sz="2900" dirty="0" smtClean="0">
                <a:solidFill>
                  <a:srgbClr val="6666FF"/>
                </a:solidFill>
              </a:rPr>
              <a:t>Contact No. :  Dr. P.K. </a:t>
            </a:r>
            <a:r>
              <a:rPr lang="en-US" sz="2900" dirty="0" err="1" smtClean="0">
                <a:solidFill>
                  <a:srgbClr val="6666FF"/>
                </a:solidFill>
              </a:rPr>
              <a:t>Dobhal</a:t>
            </a:r>
            <a:r>
              <a:rPr lang="en-US" sz="2900" dirty="0" smtClean="0">
                <a:solidFill>
                  <a:srgbClr val="6666FF"/>
                </a:solidFill>
              </a:rPr>
              <a:t> – Nodal Officer Samarth Portal -9690636549, </a:t>
            </a:r>
            <a:r>
              <a:rPr lang="en-US" sz="2900" dirty="0" err="1" smtClean="0">
                <a:solidFill>
                  <a:srgbClr val="6666FF"/>
                </a:solidFill>
              </a:rPr>
              <a:t>Offfice</a:t>
            </a:r>
            <a:r>
              <a:rPr lang="en-US" sz="2900" dirty="0" smtClean="0">
                <a:solidFill>
                  <a:srgbClr val="6666FF"/>
                </a:solidFill>
              </a:rPr>
              <a:t> - 9759161035</a:t>
            </a:r>
          </a:p>
          <a:p>
            <a:endParaRPr lang="en-US" sz="2000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4800600" y="3657600"/>
            <a:ext cx="4114800" cy="304800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u="sng" dirty="0" err="1" smtClean="0">
                <a:solidFill>
                  <a:schemeClr val="bg1"/>
                </a:solidFill>
                <a:latin typeface="Kruti Dev 010" pitchFamily="2" charset="0"/>
              </a:rPr>
              <a:t>dyk</a:t>
            </a:r>
            <a:r>
              <a:rPr lang="en-US" u="sng" dirty="0" smtClean="0">
                <a:solidFill>
                  <a:schemeClr val="bg1"/>
                </a:solidFill>
                <a:latin typeface="Kruti Dev 010" pitchFamily="2" charset="0"/>
              </a:rPr>
              <a:t> </a:t>
            </a:r>
            <a:r>
              <a:rPr lang="en-US" u="sng" dirty="0" err="1" smtClean="0">
                <a:solidFill>
                  <a:schemeClr val="bg1"/>
                </a:solidFill>
                <a:latin typeface="Kruti Dev 010" pitchFamily="2" charset="0"/>
              </a:rPr>
              <a:t>ladk</a:t>
            </a:r>
            <a:r>
              <a:rPr lang="en-US" u="sng" dirty="0" smtClean="0">
                <a:solidFill>
                  <a:schemeClr val="bg1"/>
                </a:solidFill>
                <a:latin typeface="Kruti Dev 010" pitchFamily="2" charset="0"/>
              </a:rPr>
              <a:t>; </a:t>
            </a:r>
            <a:r>
              <a:rPr lang="en-US" sz="1400" u="sng" dirty="0" smtClean="0">
                <a:solidFill>
                  <a:schemeClr val="bg1"/>
                </a:solidFill>
                <a:latin typeface="Kruti Dev 010" pitchFamily="2" charset="0"/>
              </a:rPr>
              <a:t>¼lapkfyr </a:t>
            </a:r>
            <a:r>
              <a:rPr lang="en-US" sz="1400" u="sng" dirty="0" err="1" smtClean="0">
                <a:solidFill>
                  <a:schemeClr val="bg1"/>
                </a:solidFill>
                <a:latin typeface="Kruti Dev 010" pitchFamily="2" charset="0"/>
              </a:rPr>
              <a:t>fo"k</a:t>
            </a:r>
            <a:r>
              <a:rPr lang="en-US" sz="1400" u="sng" dirty="0" smtClean="0">
                <a:solidFill>
                  <a:schemeClr val="bg1"/>
                </a:solidFill>
                <a:latin typeface="Kruti Dev 010" pitchFamily="2" charset="0"/>
              </a:rPr>
              <a:t>; </a:t>
            </a:r>
            <a:r>
              <a:rPr lang="en-US" sz="1400" u="sng" dirty="0" smtClean="0">
                <a:solidFill>
                  <a:schemeClr val="bg1"/>
                </a:solidFill>
              </a:rPr>
              <a:t>NEP </a:t>
            </a:r>
            <a:r>
              <a:rPr lang="en-US" sz="1400" u="sng" dirty="0" err="1" smtClean="0">
                <a:solidFill>
                  <a:schemeClr val="bg1"/>
                </a:solidFill>
                <a:latin typeface="Kruti Dev 010" pitchFamily="2" charset="0"/>
              </a:rPr>
              <a:t>ds</a:t>
            </a:r>
            <a:r>
              <a:rPr lang="en-US" sz="1400" u="sng" dirty="0" smtClean="0">
                <a:solidFill>
                  <a:schemeClr val="bg1"/>
                </a:solidFill>
                <a:latin typeface="Kruti Dev 010" pitchFamily="2" charset="0"/>
              </a:rPr>
              <a:t> vuqlkj½</a:t>
            </a:r>
            <a:endParaRPr lang="en-US" u="sng" dirty="0" smtClean="0">
              <a:solidFill>
                <a:schemeClr val="bg1"/>
              </a:solidFill>
              <a:latin typeface="Kruti Dev 010" pitchFamily="2" charset="0"/>
            </a:endParaRPr>
          </a:p>
          <a:p>
            <a:pPr>
              <a:buNone/>
            </a:pPr>
            <a:endParaRPr lang="en-US" sz="1800" u="sng" dirty="0" smtClean="0">
              <a:latin typeface="Kruti Dev 010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18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Kruti Dev 010" pitchFamily="2" charset="0"/>
              </a:rPr>
              <a:t>fgUnh</a:t>
            </a:r>
            <a:endParaRPr lang="en-US" sz="1800" dirty="0" smtClean="0">
              <a:solidFill>
                <a:schemeClr val="bg1">
                  <a:lumMod val="95000"/>
                  <a:lumOff val="5000"/>
                </a:schemeClr>
              </a:solidFill>
              <a:latin typeface="Kruti Dev 010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18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Kruti Dev 010" pitchFamily="2" charset="0"/>
              </a:rPr>
              <a:t>laLd`r</a:t>
            </a:r>
            <a:endParaRPr lang="en-US" sz="1800" dirty="0" smtClean="0">
              <a:solidFill>
                <a:schemeClr val="bg1">
                  <a:lumMod val="95000"/>
                  <a:lumOff val="5000"/>
                </a:schemeClr>
              </a:solidFill>
              <a:latin typeface="Kruti Dev 010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18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Kruti Dev 010" pitchFamily="2" charset="0"/>
              </a:rPr>
              <a:t>vaxzsth</a:t>
            </a:r>
            <a:endParaRPr lang="en-US" sz="1800" dirty="0" smtClean="0">
              <a:solidFill>
                <a:schemeClr val="bg1">
                  <a:lumMod val="95000"/>
                  <a:lumOff val="5000"/>
                </a:schemeClr>
              </a:solidFill>
              <a:latin typeface="Kruti Dev 010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18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Kruti Dev 010" pitchFamily="2" charset="0"/>
              </a:rPr>
              <a:t>jktuhfr</a:t>
            </a:r>
            <a:r>
              <a:rPr lang="en-US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Kruti Dev 010" pitchFamily="2" charset="0"/>
              </a:rPr>
              <a:t>foKku</a:t>
            </a:r>
            <a:endParaRPr lang="en-US" sz="1800" dirty="0" smtClean="0">
              <a:solidFill>
                <a:schemeClr val="bg1">
                  <a:lumMod val="95000"/>
                  <a:lumOff val="5000"/>
                </a:schemeClr>
              </a:solidFill>
              <a:latin typeface="Kruti Dev 010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18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Kruti Dev 010" pitchFamily="2" charset="0"/>
              </a:rPr>
              <a:t>vFkZ’kkL</a:t>
            </a:r>
            <a:r>
              <a:rPr lang="en-US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Kruti Dev 010" pitchFamily="2" charset="0"/>
              </a:rPr>
              <a:t>=</a:t>
            </a:r>
          </a:p>
          <a:p>
            <a:pPr>
              <a:buFont typeface="Wingdings" pitchFamily="2" charset="2"/>
              <a:buChar char="q"/>
            </a:pPr>
            <a:r>
              <a:rPr lang="en-US" sz="18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Kruti Dev 010" pitchFamily="2" charset="0"/>
              </a:rPr>
              <a:t>bfrgkl</a:t>
            </a:r>
            <a:endParaRPr lang="en-US" sz="1800" dirty="0" smtClean="0">
              <a:solidFill>
                <a:schemeClr val="bg1">
                  <a:lumMod val="95000"/>
                  <a:lumOff val="5000"/>
                </a:schemeClr>
              </a:solidFill>
              <a:latin typeface="Kruti Dev 010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18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Kruti Dev 010" pitchFamily="2" charset="0"/>
              </a:rPr>
              <a:t>Hkwxksy</a:t>
            </a:r>
            <a:endParaRPr lang="en-US" sz="1800" dirty="0" smtClean="0">
              <a:solidFill>
                <a:schemeClr val="bg1">
                  <a:lumMod val="95000"/>
                  <a:lumOff val="5000"/>
                </a:schemeClr>
              </a:solidFill>
              <a:latin typeface="Kruti Dev 010" pitchFamily="2" charset="0"/>
            </a:endParaRPr>
          </a:p>
        </p:txBody>
      </p:sp>
      <p:pic>
        <p:nvPicPr>
          <p:cNvPr id="11" name="Picture 10" descr="https://gdcchaubattakhal.in/wp-content/uploads/2022/08/cropped-WhatsApp-Image-2022-08-22-at-11.40.12-PM-e1661191961259.jpe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838200"/>
            <a:ext cx="142875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2209800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en-US" sz="1600" dirty="0" smtClean="0">
                <a:latin typeface="Kruti Dev 010" pitchFamily="2" charset="0"/>
              </a:rPr>
              <a:t/>
            </a:r>
            <a:br>
              <a:rPr lang="en-US" sz="1600" dirty="0" smtClean="0">
                <a:latin typeface="Kruti Dev 010" pitchFamily="2" charset="0"/>
              </a:rPr>
            </a:br>
            <a:r>
              <a:rPr lang="en-US" sz="1600" dirty="0" smtClean="0">
                <a:latin typeface="Kruti Dev 010" pitchFamily="2" charset="0"/>
              </a:rPr>
              <a:t/>
            </a:r>
            <a:br>
              <a:rPr lang="en-US" sz="1600" dirty="0" smtClean="0">
                <a:latin typeface="Kruti Dev 010" pitchFamily="2" charset="0"/>
              </a:rPr>
            </a:br>
            <a:r>
              <a:rPr lang="en-US" sz="1600" dirty="0" smtClean="0">
                <a:latin typeface="Kruti Dev 010" pitchFamily="2" charset="0"/>
              </a:rPr>
              <a:t/>
            </a:r>
            <a:br>
              <a:rPr lang="en-US" sz="1600" dirty="0" smtClean="0">
                <a:latin typeface="Kruti Dev 010" pitchFamily="2" charset="0"/>
              </a:rPr>
            </a:br>
            <a:r>
              <a:rPr lang="en-US" sz="1600" dirty="0" smtClean="0">
                <a:latin typeface="Kruti Dev 010" pitchFamily="2" charset="0"/>
              </a:rPr>
              <a:t/>
            </a:r>
            <a:br>
              <a:rPr lang="en-US" sz="1600" dirty="0" smtClean="0">
                <a:latin typeface="Kruti Dev 010" pitchFamily="2" charset="0"/>
              </a:rPr>
            </a:br>
            <a:r>
              <a:rPr lang="en-US" sz="2700" dirty="0" err="1" smtClean="0">
                <a:solidFill>
                  <a:srgbClr val="FFFF00"/>
                </a:solidFill>
                <a:latin typeface="Kruti Dev 010" pitchFamily="2" charset="0"/>
              </a:rPr>
              <a:t>iathdj.k</a:t>
            </a:r>
            <a:r>
              <a:rPr lang="en-US" sz="2700" dirty="0" smtClean="0">
                <a:solidFill>
                  <a:srgbClr val="FFFF00"/>
                </a:solidFill>
                <a:latin typeface="Kruti Dev 010" pitchFamily="2" charset="0"/>
              </a:rPr>
              <a:t> </a:t>
            </a:r>
            <a:r>
              <a:rPr lang="en-US" sz="2700" dirty="0" err="1" smtClean="0">
                <a:solidFill>
                  <a:srgbClr val="FFFF00"/>
                </a:solidFill>
                <a:latin typeface="Kruti Dev 010" pitchFamily="2" charset="0"/>
              </a:rPr>
              <a:t>izkjEHk</a:t>
            </a:r>
            <a:r>
              <a:rPr lang="en-US" sz="2700" dirty="0" smtClean="0">
                <a:solidFill>
                  <a:srgbClr val="FFFF00"/>
                </a:solidFill>
                <a:latin typeface="Kruti Dev 010" pitchFamily="2" charset="0"/>
              </a:rPr>
              <a:t> </a:t>
            </a:r>
            <a:r>
              <a:rPr lang="en-US" sz="2700" dirty="0" err="1" smtClean="0">
                <a:solidFill>
                  <a:srgbClr val="FFFF00"/>
                </a:solidFill>
                <a:latin typeface="Kruti Dev 010" pitchFamily="2" charset="0"/>
              </a:rPr>
              <a:t>frfFk</a:t>
            </a:r>
            <a:r>
              <a:rPr lang="en-US" sz="2700" dirty="0" smtClean="0">
                <a:solidFill>
                  <a:srgbClr val="FFFF00"/>
                </a:solidFill>
                <a:latin typeface="Kruti Dev 010" pitchFamily="2" charset="0"/>
              </a:rPr>
              <a:t> &amp;&amp;&amp; 31 </a:t>
            </a:r>
            <a:r>
              <a:rPr lang="en-US" sz="2700" dirty="0" err="1" smtClean="0">
                <a:solidFill>
                  <a:srgbClr val="FFFF00"/>
                </a:solidFill>
                <a:latin typeface="Kruti Dev 010" pitchFamily="2" charset="0"/>
              </a:rPr>
              <a:t>ebZ</a:t>
            </a:r>
            <a:r>
              <a:rPr lang="en-US" sz="2700" dirty="0" smtClean="0">
                <a:solidFill>
                  <a:srgbClr val="FFFF00"/>
                </a:solidFill>
                <a:latin typeface="Kruti Dev 010" pitchFamily="2" charset="0"/>
              </a:rPr>
              <a:t>] 2023</a:t>
            </a:r>
            <a:br>
              <a:rPr lang="en-US" sz="2700" dirty="0" smtClean="0">
                <a:solidFill>
                  <a:srgbClr val="FFFF00"/>
                </a:solidFill>
                <a:latin typeface="Kruti Dev 010" pitchFamily="2" charset="0"/>
              </a:rPr>
            </a:br>
            <a:r>
              <a:rPr lang="en-US" sz="2700" dirty="0" smtClean="0">
                <a:solidFill>
                  <a:srgbClr val="FFFF00"/>
                </a:solidFill>
                <a:latin typeface="Kruti Dev 010" pitchFamily="2" charset="0"/>
              </a:rPr>
              <a:t> </a:t>
            </a:r>
            <a:r>
              <a:rPr lang="en-US" sz="2700" dirty="0" err="1" smtClean="0">
                <a:solidFill>
                  <a:srgbClr val="FFFF00"/>
                </a:solidFill>
                <a:latin typeface="Kruti Dev 010" pitchFamily="2" charset="0"/>
              </a:rPr>
              <a:t>iathdj.k</a:t>
            </a:r>
            <a:r>
              <a:rPr lang="en-US" sz="2700" dirty="0" smtClean="0">
                <a:solidFill>
                  <a:srgbClr val="FFFF00"/>
                </a:solidFill>
                <a:latin typeface="Kruti Dev 010" pitchFamily="2" charset="0"/>
              </a:rPr>
              <a:t> </a:t>
            </a:r>
            <a:r>
              <a:rPr lang="en-US" sz="2700" dirty="0" err="1" smtClean="0">
                <a:solidFill>
                  <a:srgbClr val="FFFF00"/>
                </a:solidFill>
                <a:latin typeface="Kruti Dev 010" pitchFamily="2" charset="0"/>
              </a:rPr>
              <a:t>vfUre</a:t>
            </a:r>
            <a:r>
              <a:rPr lang="en-US" sz="2700" dirty="0" smtClean="0">
                <a:solidFill>
                  <a:srgbClr val="FFFF00"/>
                </a:solidFill>
                <a:latin typeface="Kruti Dev 010" pitchFamily="2" charset="0"/>
              </a:rPr>
              <a:t> </a:t>
            </a:r>
            <a:r>
              <a:rPr lang="en-US" sz="2700" dirty="0" err="1" smtClean="0">
                <a:solidFill>
                  <a:srgbClr val="FFFF00"/>
                </a:solidFill>
                <a:latin typeface="Kruti Dev 010" pitchFamily="2" charset="0"/>
              </a:rPr>
              <a:t>frfFk</a:t>
            </a:r>
            <a:r>
              <a:rPr lang="en-US" sz="2700" dirty="0" smtClean="0">
                <a:solidFill>
                  <a:srgbClr val="FFFF00"/>
                </a:solidFill>
                <a:latin typeface="Kruti Dev 010" pitchFamily="2" charset="0"/>
              </a:rPr>
              <a:t> &amp;&amp;&amp; 24 </a:t>
            </a:r>
            <a:r>
              <a:rPr lang="en-US" sz="2700" dirty="0" err="1" smtClean="0">
                <a:solidFill>
                  <a:srgbClr val="FFFF00"/>
                </a:solidFill>
                <a:latin typeface="Kruti Dev 010" pitchFamily="2" charset="0"/>
              </a:rPr>
              <a:t>twu</a:t>
            </a:r>
            <a:r>
              <a:rPr lang="en-US" sz="2700" dirty="0" smtClean="0">
                <a:solidFill>
                  <a:srgbClr val="FFFF00"/>
                </a:solidFill>
                <a:latin typeface="Kruti Dev 010" pitchFamily="2" charset="0"/>
              </a:rPr>
              <a:t>] 2023 </a:t>
            </a:r>
            <a:r>
              <a:rPr lang="en-US" sz="2200" dirty="0" smtClean="0">
                <a:latin typeface="Kruti Dev 010" pitchFamily="2" charset="0"/>
              </a:rPr>
              <a:t/>
            </a:r>
            <a:br>
              <a:rPr lang="en-US" sz="2200" dirty="0" smtClean="0">
                <a:latin typeface="Kruti Dev 010" pitchFamily="2" charset="0"/>
              </a:rPr>
            </a:br>
            <a:r>
              <a:rPr lang="en-US" sz="2200" u="sng" dirty="0" smtClean="0">
                <a:solidFill>
                  <a:srgbClr val="33CC33"/>
                </a:solidFill>
                <a:latin typeface="+mn-lt"/>
              </a:rPr>
              <a:t>Session </a:t>
            </a:r>
            <a:r>
              <a:rPr lang="en-US" sz="2200" u="sng" dirty="0" smtClean="0">
                <a:solidFill>
                  <a:srgbClr val="33CC33"/>
                </a:solidFill>
                <a:latin typeface="Kruti Dev 010" pitchFamily="2" charset="0"/>
              </a:rPr>
              <a:t>2023&amp;24</a:t>
            </a:r>
            <a:r>
              <a:rPr lang="en-US" sz="2200" dirty="0" smtClean="0">
                <a:solidFill>
                  <a:srgbClr val="33CC33"/>
                </a:solidFill>
                <a:latin typeface="Kruti Dev 010" pitchFamily="2" charset="0"/>
              </a:rPr>
              <a:t/>
            </a:r>
            <a:br>
              <a:rPr lang="en-US" sz="2200" dirty="0" smtClean="0">
                <a:solidFill>
                  <a:srgbClr val="33CC33"/>
                </a:solidFill>
                <a:latin typeface="Kruti Dev 010" pitchFamily="2" charset="0"/>
              </a:rPr>
            </a:br>
            <a:r>
              <a:rPr lang="en-US" sz="2200" dirty="0" smtClean="0">
                <a:solidFill>
                  <a:srgbClr val="33CC33"/>
                </a:solidFill>
                <a:latin typeface="+mn-lt"/>
              </a:rPr>
              <a:t>Register Now</a:t>
            </a:r>
            <a:r>
              <a:rPr lang="en-US" sz="2200" dirty="0" smtClean="0">
                <a:solidFill>
                  <a:srgbClr val="33CC33"/>
                </a:solidFill>
              </a:rPr>
              <a:t> </a:t>
            </a:r>
            <a:br>
              <a:rPr lang="en-US" sz="2200" dirty="0" smtClean="0">
                <a:solidFill>
                  <a:srgbClr val="33CC33"/>
                </a:solidFill>
              </a:rPr>
            </a:br>
            <a:r>
              <a:rPr lang="en-US" sz="2200" dirty="0" smtClean="0">
                <a:solidFill>
                  <a:srgbClr val="FFC000"/>
                </a:solidFill>
              </a:rPr>
              <a:t>https://ukadmission.samarth.ac.in </a:t>
            </a:r>
            <a:br>
              <a:rPr lang="en-US" sz="2200" dirty="0" smtClean="0">
                <a:solidFill>
                  <a:srgbClr val="FFC000"/>
                </a:solidFill>
              </a:rPr>
            </a:br>
            <a:r>
              <a:rPr lang="en-US" sz="2200" dirty="0" smtClean="0">
                <a:solidFill>
                  <a:srgbClr val="FFC000"/>
                </a:solidFill>
              </a:rPr>
              <a:t>College Website : https://gdcchaubattakhal.in</a:t>
            </a:r>
            <a:r>
              <a:rPr lang="en-US" sz="1600" dirty="0" smtClean="0">
                <a:solidFill>
                  <a:srgbClr val="6666FF"/>
                </a:solidFill>
              </a:rPr>
              <a:t/>
            </a:r>
            <a:br>
              <a:rPr lang="en-US" sz="1600" dirty="0" smtClean="0">
                <a:solidFill>
                  <a:srgbClr val="6666FF"/>
                </a:solidFill>
              </a:rPr>
            </a:br>
            <a:r>
              <a:rPr lang="en-US" sz="1600" dirty="0" smtClean="0">
                <a:solidFill>
                  <a:srgbClr val="33CC33"/>
                </a:solidFill>
              </a:rPr>
              <a:t/>
            </a:r>
            <a:br>
              <a:rPr lang="en-US" sz="1600" dirty="0" smtClean="0">
                <a:solidFill>
                  <a:srgbClr val="33CC33"/>
                </a:solidFill>
              </a:rPr>
            </a:br>
            <a:r>
              <a:rPr lang="en-US" sz="1600" dirty="0" smtClean="0">
                <a:latin typeface="Kruti Dev 010" pitchFamily="2" charset="0"/>
              </a:rPr>
              <a:t/>
            </a:r>
            <a:br>
              <a:rPr lang="en-US" sz="1600" dirty="0" smtClean="0">
                <a:latin typeface="Kruti Dev 010" pitchFamily="2" charset="0"/>
              </a:rPr>
            </a:br>
            <a:r>
              <a:rPr lang="en-US" sz="1600" dirty="0" smtClean="0">
                <a:latin typeface="Kruti Dev 010" pitchFamily="2" charset="0"/>
              </a:rPr>
              <a:t/>
            </a:r>
            <a:br>
              <a:rPr lang="en-US" sz="1600" dirty="0" smtClean="0">
                <a:latin typeface="Kruti Dev 010" pitchFamily="2" charset="0"/>
              </a:rPr>
            </a:br>
            <a:endParaRPr lang="en-US" sz="1600" dirty="0">
              <a:latin typeface="Kruti Dev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6482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US" sz="1600" dirty="0" smtClean="0">
              <a:latin typeface="Kruti Dev 010" pitchFamily="2" charset="0"/>
            </a:endParaRPr>
          </a:p>
          <a:p>
            <a:pPr>
              <a:buNone/>
            </a:pP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iaft;u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rFkk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vkosnu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djus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gsrq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okafNr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nLrkost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%&amp;</a:t>
            </a:r>
          </a:p>
          <a:p>
            <a:pPr marL="400050" indent="-400050">
              <a:buFont typeface="Wingdings" pitchFamily="2" charset="2"/>
              <a:buChar char="v"/>
            </a:pP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ikliksVZ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lkbt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QksVks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vIyksM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gksxh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vkSj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gLrk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{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kj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vIyksM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gksxkA</a:t>
            </a:r>
            <a:endParaRPr lang="en-US" sz="1600" dirty="0" smtClean="0">
              <a:solidFill>
                <a:srgbClr val="002060"/>
              </a:solidFill>
              <a:latin typeface="Kruti Dev 010" pitchFamily="2" charset="0"/>
            </a:endParaRPr>
          </a:p>
          <a:p>
            <a:pPr marL="400050" indent="-400050">
              <a:buFont typeface="Wingdings" pitchFamily="2" charset="2"/>
              <a:buChar char="v"/>
            </a:pP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oS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/k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vkSj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pfyr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bZesy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vkbZ0Mh0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rFkk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eksckbZy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ua0 ¼vks0Vh0ih0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lR;kiu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gsrq½</a:t>
            </a:r>
          </a:p>
          <a:p>
            <a:pPr marL="400050" indent="-400050">
              <a:buFont typeface="Wingdings" pitchFamily="2" charset="2"/>
              <a:buChar char="v"/>
            </a:pP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vkbZ0Mh0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izwQ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¼vk/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kkj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dkMZ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dh ih0Mh0,Q0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vIyksM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dh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tk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ldrh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gS½A</a:t>
            </a:r>
          </a:p>
          <a:p>
            <a:pPr marL="400050" indent="-400050">
              <a:buFont typeface="Wingdings" pitchFamily="2" charset="2"/>
              <a:buChar char="v"/>
            </a:pP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ewy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fuokl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izek.k&amp;i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=@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Js.kh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smtClean="0">
                <a:solidFill>
                  <a:srgbClr val="002060"/>
                </a:solidFill>
              </a:rPr>
              <a:t>(Category)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izek.k&amp;i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=] </a:t>
            </a:r>
            <a:r>
              <a:rPr lang="en-US" sz="1600" dirty="0" smtClean="0">
                <a:solidFill>
                  <a:srgbClr val="002060"/>
                </a:solidFill>
              </a:rPr>
              <a:t>NSS, NCC, Sports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vkfn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ds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izek.k&amp;i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= ¼;fn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ykxw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gks½A</a:t>
            </a:r>
          </a:p>
          <a:p>
            <a:pPr marL="400050" indent="-400050">
              <a:buFont typeface="Wingdings" pitchFamily="2" charset="2"/>
              <a:buChar char="v"/>
            </a:pP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gkbZLdwy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,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oa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baVjehfM,V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dh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vad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rkfydk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rFkk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izek.k&amp;i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= ¼nksuk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LdSu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dj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,d ih0Mh0,Q0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vIyksM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dh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tkuh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gS½A</a:t>
            </a:r>
          </a:p>
          <a:p>
            <a:pPr marL="400050" indent="-400050">
              <a:buFont typeface="Wingdings" pitchFamily="2" charset="2"/>
              <a:buChar char="v"/>
            </a:pPr>
            <a:r>
              <a:rPr lang="en-US" sz="1600" dirty="0" err="1" smtClean="0">
                <a:solidFill>
                  <a:srgbClr val="002060"/>
                </a:solidFill>
              </a:rPr>
              <a:t>Weightage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¼tSls {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ks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=h;@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jkT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;@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jk"V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ª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Lrj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ds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f[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kykM+h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vkfn½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dk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ykHk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izkIr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djus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gsrq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okafNr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izek.k&amp;i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=A</a:t>
            </a:r>
          </a:p>
          <a:p>
            <a:pPr marL="400050" indent="-400050">
              <a:buNone/>
            </a:pPr>
            <a:endParaRPr lang="en-US" sz="1600" dirty="0" smtClean="0">
              <a:solidFill>
                <a:srgbClr val="002060"/>
              </a:solidFill>
              <a:latin typeface="Kruti Dev 010" pitchFamily="2" charset="0"/>
            </a:endParaRPr>
          </a:p>
          <a:p>
            <a:pPr marL="400050" indent="-400050">
              <a:buNone/>
            </a:pP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fn'kkfunsZ’k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%&amp; </a:t>
            </a:r>
          </a:p>
          <a:p>
            <a:pPr marL="400050" indent="-400050">
              <a:buFont typeface="Wingdings" pitchFamily="2" charset="2"/>
              <a:buChar char="q"/>
            </a:pP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vkosnu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djus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gsrq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igys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iaftdj.k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djuk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vko’;d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gksxkA</a:t>
            </a:r>
            <a:endParaRPr lang="en-US" sz="1600" dirty="0" smtClean="0">
              <a:solidFill>
                <a:srgbClr val="002060"/>
              </a:solidFill>
              <a:latin typeface="Kruti Dev 010" pitchFamily="2" charset="0"/>
            </a:endParaRPr>
          </a:p>
          <a:p>
            <a:pPr marL="400050" indent="-400050">
              <a:buFont typeface="Wingdings" pitchFamily="2" charset="2"/>
              <a:buChar char="q"/>
            </a:pP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iaftdj.k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ds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i'pkr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iaftdj.k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uEcj@iaftd`r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bZesy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vkbZ0Mh0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ls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yksfxu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djuk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gksxkA</a:t>
            </a:r>
            <a:endParaRPr lang="en-US" sz="1600" dirty="0" smtClean="0">
              <a:solidFill>
                <a:srgbClr val="002060"/>
              </a:solidFill>
              <a:latin typeface="Kruti Dev 010" pitchFamily="2" charset="0"/>
            </a:endParaRPr>
          </a:p>
          <a:p>
            <a:pPr marL="400050" indent="-400050">
              <a:buFont typeface="Wingdings" pitchFamily="2" charset="2"/>
              <a:buChar char="q"/>
            </a:pP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ykWfxu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ds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i'pkr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smtClean="0">
                <a:solidFill>
                  <a:srgbClr val="002060"/>
                </a:solidFill>
              </a:rPr>
              <a:t>Apply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djuk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gksxk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vH;FkhZ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iaftdj.k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uEcj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ls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vf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/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kdre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10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vkosnu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dj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ldrk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gS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]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iaft;u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'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kqYd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,d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ckj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gh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nsuk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gksxkA</a:t>
            </a:r>
            <a:endParaRPr lang="en-US" sz="1600" dirty="0" smtClean="0">
              <a:solidFill>
                <a:srgbClr val="002060"/>
              </a:solidFill>
              <a:latin typeface="Kruti Dev 010" pitchFamily="2" charset="0"/>
            </a:endParaRPr>
          </a:p>
          <a:p>
            <a:pPr marL="400050" indent="-400050">
              <a:buFont typeface="Wingdings" pitchFamily="2" charset="2"/>
              <a:buChar char="q"/>
            </a:pPr>
            <a:endParaRPr lang="en-US" sz="1600" dirty="0" smtClean="0">
              <a:solidFill>
                <a:srgbClr val="002060"/>
              </a:solidFill>
              <a:latin typeface="Kruti Dev 010" pitchFamily="2" charset="0"/>
            </a:endParaRPr>
          </a:p>
          <a:p>
            <a:pPr marL="400050" indent="-400050">
              <a:buNone/>
            </a:pP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vkosnu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djus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gsrq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Kruti Dev 010" pitchFamily="2" charset="0"/>
              </a:rPr>
              <a:t>fyad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%&amp; </a:t>
            </a:r>
            <a:r>
              <a:rPr lang="en-US" sz="1600" dirty="0" smtClean="0">
                <a:solidFill>
                  <a:srgbClr val="002060"/>
                </a:solidFill>
              </a:rPr>
              <a:t>https://ukadmission.samarth.ac.in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                       </a:t>
            </a:r>
            <a:r>
              <a:rPr lang="en-US" sz="1600" dirty="0" smtClean="0">
                <a:solidFill>
                  <a:srgbClr val="002060"/>
                </a:solidFill>
                <a:latin typeface="Kruti Dev 010" pitchFamily="2" charset="0"/>
              </a:rPr>
              <a:t>  </a:t>
            </a:r>
            <a:r>
              <a:rPr lang="en-US" sz="1600" dirty="0" smtClean="0">
                <a:solidFill>
                  <a:srgbClr val="002060"/>
                </a:solidFill>
              </a:rPr>
              <a:t>Principal</a:t>
            </a:r>
            <a:endParaRPr lang="en-US" sz="1600" dirty="0" smtClean="0">
              <a:solidFill>
                <a:srgbClr val="002060"/>
              </a:solidFill>
              <a:latin typeface="Kruti Dev 010" pitchFamily="2" charset="0"/>
            </a:endParaRPr>
          </a:p>
          <a:p>
            <a:pPr marL="400050" indent="-400050">
              <a:buNone/>
            </a:pPr>
            <a:r>
              <a:rPr lang="en-US" sz="1600" dirty="0" smtClean="0">
                <a:solidFill>
                  <a:srgbClr val="002060"/>
                </a:solidFill>
              </a:rPr>
              <a:t>                                       </a:t>
            </a:r>
            <a:r>
              <a:rPr lang="en-US" sz="1600" dirty="0" smtClean="0">
                <a:solidFill>
                  <a:srgbClr val="002060"/>
                </a:solidFill>
                <a:hlinkClick r:id="rId2"/>
              </a:rPr>
              <a:t>https://</a:t>
            </a:r>
            <a:r>
              <a:rPr lang="en-US" sz="1600" dirty="0" smtClean="0">
                <a:solidFill>
                  <a:srgbClr val="002060"/>
                </a:solidFill>
                <a:hlinkClick r:id="rId2"/>
              </a:rPr>
              <a:t>gdcchaubattakhal.in</a:t>
            </a:r>
            <a:endParaRPr lang="en-US" sz="1600" dirty="0">
              <a:solidFill>
                <a:srgbClr val="002060"/>
              </a:solidFill>
              <a:latin typeface="Kruti Dev 010" pitchFamily="2" charset="0"/>
            </a:endParaRPr>
          </a:p>
        </p:txBody>
      </p:sp>
      <p:pic>
        <p:nvPicPr>
          <p:cNvPr id="4" name="Picture 3" descr="https://gdcchaubattakhal.in/wp-content/uploads/2022/08/cropped-WhatsApp-Image-2022-08-22-at-11.40.12-PM-e1661191961259.jpe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381000"/>
            <a:ext cx="142875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278</Words>
  <Application>Microsoft Office PowerPoint</Application>
  <PresentationFormat>On-screen Show (4:3)</PresentationFormat>
  <Paragraphs>41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jktdh; egkfo|ky; pkScV~Vk[kky ¼ikSM+h x&lt;+oky½ ¼Jhnso lqeu fo’ofo|ky; ls lEc)½ 'kS{kf.kd l= 2023&amp;24 gsrq izos’k ¼izos’k Lukrd ch0,0 ,oa ch0,l&amp;lh0½   </vt:lpstr>
      <vt:lpstr>    iathdj.k izkjEHk frfFk &amp;&amp;&amp; 31 ebZ] 2023  iathdj.k vfUre frfFk &amp;&amp;&amp; 24 twu] 2023  Session 2023&amp;24 Register Now  https://ukadmission.samarth.ac.in  College Website : https://gdcchaubattakhal.in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jktdh; egkfo|ky; pkScV~Vk[kky ¼ikSM+h x&lt;+oky½ ¼Jh nso lqeu fo’ofo|ky; ls lEc)½</dc:title>
  <dc:creator>Collage</dc:creator>
  <cp:lastModifiedBy>Collage</cp:lastModifiedBy>
  <cp:revision>21</cp:revision>
  <dcterms:created xsi:type="dcterms:W3CDTF">2006-08-16T00:00:00Z</dcterms:created>
  <dcterms:modified xsi:type="dcterms:W3CDTF">2023-06-02T09:49:21Z</dcterms:modified>
</cp:coreProperties>
</file>